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FF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520"/>
    <p:restoredTop sz="94541"/>
  </p:normalViewPr>
  <p:slideViewPr>
    <p:cSldViewPr snapToGrid="0" snapToObjects="1">
      <p:cViewPr varScale="1">
        <p:scale>
          <a:sx n="108" d="100"/>
          <a:sy n="108" d="100"/>
        </p:scale>
        <p:origin x="1200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1F87EF-4800-7046-95EB-1AA126ED64E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D150BA5-A596-F843-B258-AFFF6175C92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0932501-01F6-BD4D-8823-928B68F21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4548A9B-6D0A-234C-8118-C6228D7294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AEB91E2-8195-1048-84A6-17E7C9EB59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62847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85B472-DB18-2F43-A283-A1847BF30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5624095-7915-374C-ACAD-112555C5A0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6265F6-1B7C-3F44-999A-D941EC11C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77E80C0-87FF-8743-A7EF-CE3C19E872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AB160FB-5FDA-DE45-9038-24025D6F0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6621139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6157B32C-003C-6345-BC08-C9989BD9C7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BF0E81-A19F-5943-8CBD-49120F75301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9369889-E78A-9844-9A3A-755FEDFFCA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288890D-D564-414B-A453-AADF68347D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CD3F2B8-80BA-5145-801F-52BD49A87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36988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F45F5A9-F8BB-5549-B582-2621C80229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7A770BB-AE6D-9C4E-BB6D-934E5A3994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C47C134-D5FA-5947-9BD2-03146B1C3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DC8770D-0800-3E4B-BBA0-52FD208885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25BEC06-394A-7F4A-BD2C-A4A68583B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536709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3DD928-C0F7-1349-878E-ABEA5A17C8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E8AFE59-DE4C-DA49-92A5-336338F6C3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F68A58D-CEC8-264D-994B-903635BB3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F027024-8800-254F-B5A6-633BECEFE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F6D285B-002C-5245-9DF2-000F843D46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7651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536EDF-0B80-2E48-965A-2103C008E0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E0E79D2-CC17-BA44-B0C8-010A8C5C37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E9A3CF6-6A5E-F84C-82B4-BCDC9CF8CFC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BF43562-D539-D14F-821D-5D8811192F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7390215-B20D-CC48-9FEE-CE19A1860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1B004E9-2120-894B-ACAC-D9B9CBFF4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6832036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5646D3B-8FA7-C64F-B2A3-E25BA702BD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02573B0-A007-CB45-AB1D-6A7927EFC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03DDB8BA-47F4-E345-A246-98645DE0D3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9E63AB63-4A00-6E4B-A8D4-C08EF522CA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B91DA1F-77A9-4248-B910-C2028E07E85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B9BC8A96-9AC3-194C-9142-EC2388620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4737CB1F-6AB0-5845-8200-BEA022FC7C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937E0FC1-BBA1-A346-B969-D255943BB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686351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253E605-ADAF-CC43-A70C-30B0F1302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DBBE5AB-2392-A743-B45D-7B888A217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820BD84-90C0-A240-8721-5CD4976D1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6412C5B-5D38-3A44-8221-98D81298E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11445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7018C52-7627-7E47-9DAC-B63F1C071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E929093-F381-E044-91F4-67E9E35CE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F9AB600-376A-7D4C-8B1D-B55AB3BFC5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313678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B14DE92-F5C4-3C47-B9AC-6795D2702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7C32355-7EF6-FA40-815E-EE0B538336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18287B0-3053-C444-9F67-915BC58E45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7196DE3-4A12-5147-B97E-AAE1170D9D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29C6506-DB9D-4B41-86DC-2E40AE9AAD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6547E80-C16A-6E43-A887-BC3A463A32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249249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E452374-DD93-404C-90BD-B8A9EA4DF1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97F2A4B-5739-8847-8193-69A5EC6037E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6D76D4CA-861B-ED4F-B423-70AFD39819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5890CFF-417D-E64D-99F9-460984FFE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6B94C0B-E572-BA48-BC1A-697B3EBAD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5974A62-91B1-F346-A9BC-506446F986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0940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F34C632-4321-9C4A-8476-5F144BB940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9F6F073-2D91-A94E-BDBE-C824AD4C71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B8314C0-27FD-DE4F-82B7-3B8C3BE7C6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EF86B-A6C7-534B-B160-916D13301F9A}" type="datetimeFigureOut">
              <a:rPr lang="es-ES" smtClean="0"/>
              <a:t>22/12/2020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DBB5C8D-6C69-CD46-A1ED-54FE7C8274D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7FDEF84-5007-494E-95D6-D7120F8ACE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310BCD-9DC0-0C42-89A2-70EA26D0D921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874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33BA12-91A4-BB4E-A1BE-D538EE72AA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88076" y="170893"/>
            <a:ext cx="9144000" cy="780578"/>
          </a:xfrm>
        </p:spPr>
        <p:txBody>
          <a:bodyPr>
            <a:noAutofit/>
          </a:bodyPr>
          <a:lstStyle/>
          <a:p>
            <a:r>
              <a:rPr lang="es-ES" sz="3200" b="1" dirty="0">
                <a:solidFill>
                  <a:srgbClr val="00B0F0"/>
                </a:solidFill>
              </a:rPr>
              <a:t>HORARIO ESCOLAR B</a:t>
            </a:r>
            <a:br>
              <a:rPr lang="es-ES" sz="3200" b="1" dirty="0">
                <a:solidFill>
                  <a:srgbClr val="00B0F0"/>
                </a:solidFill>
              </a:rPr>
            </a:br>
            <a:r>
              <a:rPr lang="es-ES" sz="2400" b="1" dirty="0">
                <a:solidFill>
                  <a:srgbClr val="00B0F0"/>
                </a:solidFill>
              </a:rPr>
              <a:t>CURSO 2020/2021</a:t>
            </a:r>
            <a:r>
              <a:rPr lang="es-ES" sz="3200" b="1" dirty="0">
                <a:solidFill>
                  <a:srgbClr val="00B0F0"/>
                </a:solidFill>
              </a:rPr>
              <a:t>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1568367-9135-4A41-84B5-2EC1D398BC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07827" y="61785"/>
            <a:ext cx="1521425" cy="1316519"/>
          </a:xfrm>
          <a:prstGeom prst="rect">
            <a:avLst/>
          </a:prstGeom>
        </p:spPr>
      </p:pic>
      <p:graphicFrame>
        <p:nvGraphicFramePr>
          <p:cNvPr id="7" name="Tabla 6">
            <a:extLst>
              <a:ext uri="{FF2B5EF4-FFF2-40B4-BE49-F238E27FC236}">
                <a16:creationId xmlns:a16="http://schemas.microsoft.com/office/drawing/2014/main" id="{EA64026E-01C8-5546-9BA3-B7F6A82F55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9852789"/>
              </p:ext>
            </p:extLst>
          </p:nvPr>
        </p:nvGraphicFramePr>
        <p:xfrm>
          <a:off x="2007657" y="1378304"/>
          <a:ext cx="8246052" cy="3547446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>
                      <a:alpha val="93000"/>
                    </a:srgbClr>
                  </a:outerShdw>
                </a:effectLst>
                <a:tableStyleId>{7DF18680-E054-41AD-8BC1-D1AEF772440D}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52034998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18781072"/>
                    </a:ext>
                  </a:extLst>
                </a:gridCol>
                <a:gridCol w="1404070">
                  <a:extLst>
                    <a:ext uri="{9D8B030D-6E8A-4147-A177-3AD203B41FA5}">
                      <a16:colId xmlns:a16="http://schemas.microsoft.com/office/drawing/2014/main" val="4148195012"/>
                    </a:ext>
                  </a:extLst>
                </a:gridCol>
                <a:gridCol w="1371692">
                  <a:extLst>
                    <a:ext uri="{9D8B030D-6E8A-4147-A177-3AD203B41FA5}">
                      <a16:colId xmlns:a16="http://schemas.microsoft.com/office/drawing/2014/main" val="1374027483"/>
                    </a:ext>
                  </a:extLst>
                </a:gridCol>
                <a:gridCol w="1346570">
                  <a:extLst>
                    <a:ext uri="{9D8B030D-6E8A-4147-A177-3AD203B41FA5}">
                      <a16:colId xmlns:a16="http://schemas.microsoft.com/office/drawing/2014/main" val="3178224521"/>
                    </a:ext>
                  </a:extLst>
                </a:gridCol>
                <a:gridCol w="1414386">
                  <a:extLst>
                    <a:ext uri="{9D8B030D-6E8A-4147-A177-3AD203B41FA5}">
                      <a16:colId xmlns:a16="http://schemas.microsoft.com/office/drawing/2014/main" val="3037576787"/>
                    </a:ext>
                  </a:extLst>
                </a:gridCol>
              </a:tblGrid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HORA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LUNES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MARTES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MIÉRCOLES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JUEVES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VIERNES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689412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9:00-9:45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58673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9:45-10:30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3961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10:30-11:15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ACOEN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Inglés</a:t>
                      </a:r>
                    </a:p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ALCYR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REL./AT.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ACOEN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554397"/>
                  </a:ext>
                </a:extLst>
              </a:tr>
              <a:tr h="514562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11:15- 12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ALCYR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ACOEN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ACMAP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ALCYR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ALCYR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924498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12- 12:45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ACMAP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ACMAP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ACOEN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ACMAP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ACMAP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218480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12:45- 13:30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776484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59699769-7395-314C-AF64-603A91928C95}"/>
              </a:ext>
            </a:extLst>
          </p:cNvPr>
          <p:cNvSpPr txBox="1"/>
          <p:nvPr/>
        </p:nvSpPr>
        <p:spPr>
          <a:xfrm>
            <a:off x="1979825" y="561182"/>
            <a:ext cx="11464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s-ES" sz="3200" b="1" dirty="0">
              <a:solidFill>
                <a:srgbClr val="FF0000"/>
              </a:solidFill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F706643A-14DF-4D25-BD72-4C1FE9749DA3}"/>
              </a:ext>
            </a:extLst>
          </p:cNvPr>
          <p:cNvSpPr txBox="1"/>
          <p:nvPr/>
        </p:nvSpPr>
        <p:spPr>
          <a:xfrm>
            <a:off x="8413213" y="951471"/>
            <a:ext cx="2330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Carmen F.: 3 años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B2A5A32A-880B-4EFE-80D9-27A220739C67}"/>
              </a:ext>
            </a:extLst>
          </p:cNvPr>
          <p:cNvSpPr txBox="1"/>
          <p:nvPr/>
        </p:nvSpPr>
        <p:spPr>
          <a:xfrm>
            <a:off x="7816189" y="5024761"/>
            <a:ext cx="2437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/>
              <a:t>HORARIO:10:30-12:45</a:t>
            </a:r>
          </a:p>
        </p:txBody>
      </p:sp>
    </p:spTree>
    <p:extLst>
      <p:ext uri="{BB962C8B-B14F-4D97-AF65-F5344CB8AC3E}">
        <p14:creationId xmlns:p14="http://schemas.microsoft.com/office/powerpoint/2010/main" val="39520447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47</Words>
  <Application>Microsoft Office PowerPoint</Application>
  <PresentationFormat>Panorámica</PresentationFormat>
  <Paragraphs>30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HORARIO ESCOLAR B CURSO 2020/2021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HORARIO ESCOLAR CURSO 2020/2021</dc:title>
  <dc:creator>Microsoft Office User</dc:creator>
  <cp:lastModifiedBy>ana mulero román</cp:lastModifiedBy>
  <cp:revision>24</cp:revision>
  <dcterms:created xsi:type="dcterms:W3CDTF">2020-08-29T09:55:28Z</dcterms:created>
  <dcterms:modified xsi:type="dcterms:W3CDTF">2020-12-22T12:08:01Z</dcterms:modified>
</cp:coreProperties>
</file>